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1" r:id="rId19"/>
    <p:sldId id="276" r:id="rId20"/>
    <p:sldId id="277" r:id="rId21"/>
    <p:sldId id="280" r:id="rId22"/>
    <p:sldId id="26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D8FF"/>
    <a:srgbClr val="EDB7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819" autoAdjust="0"/>
    <p:restoredTop sz="90929"/>
  </p:normalViewPr>
  <p:slideViewPr>
    <p:cSldViewPr>
      <p:cViewPr varScale="1">
        <p:scale>
          <a:sx n="67" d="100"/>
          <a:sy n="67" d="100"/>
        </p:scale>
        <p:origin x="-7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E0D43-42B6-4410-8D9F-66B2B19C1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C8872-6D63-411B-A5A4-D738CEDB9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A876A-1DC5-4360-84C9-B04B953666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73964-742D-4FB0-B71A-C08F0FCA2B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90F94-C2B1-4294-A85E-F0D08BA7D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DFBD9-F9F8-43EA-BD26-F81410586C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24BED-78D1-4D70-AC72-AA9C385C9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4C7EB-FFB7-4427-9BD0-1A4D04D2E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5DD4D-552F-45A2-B611-332474A9D7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463F-0E64-475A-9245-3AE719274C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6902B-4549-41C0-B1B7-78BAE4B648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D8FF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061452-37D5-477D-8FDC-E9ED986A48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search.barnesandnoble.com/booksearch/isbnInquiry.asp?userid=2TCPKYJV2G&amp;isbn=0140568115&amp;itm=1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search.barnesandnoble.com/booksearch/isbninquiry.asp?userid=2TCPKYJV2G&amp;cds2Pid=5253&amp;isbn=039480001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barnesandnoble.com/booksearch/isbnInquiry.asp?userid=2TCPKYJV2G&amp;endeca=1&amp;isbn=0316111643&amp;itm=16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search.barnesandnoble.com/booksearch/isbnInquiry.asp?userid=2TCPKYJV2G&amp;endeca=1&amp;isbn=0688147321&amp;itm=2" TargetMode="Externa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earch.barnesandnoble.com/booksearch/isbnInquiry.asp?userid=2TCPKYJV2G&amp;endeca=1&amp;isbn=059035342X&amp;itm=1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://search.barnesandnoble.com/booksearch/isbnInquiry.asp?userid=2TCPKYJV2G&amp;endeca=1&amp;isbn=0679826424&amp;it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barnesandnoble.com/booksearch/isbnInquiry.asp?userid=2TCPKYJV2G&amp;endeca=1&amp;isbn=0439417848&amp;itm=1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search.barnesandnoble.com/booksearch/isbnInquiry.asp?userid=2TCPKYJV2G&amp;endeca=1&amp;isbn=0679924116&amp;itm=2" TargetMode="Externa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search.barnesandnoble.com/booksearch/isbnInquiry.asp?userid=2TCPKYJV2G&amp;isbn=1562398598&amp;itm=8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://search.barnesandnoble.com/booksearch/isbnInquiry.asp?userid=2TCPKYJV2G&amp;isbn=0823410250&amp;kids=y&amp;itm=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barnesandnoble.com/booksearch/isbnInquiry.asp?userid=2TCPKYJV2G&amp;isbn=0789473690&amp;itm=16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://search.barnesandnoble.com/booksearch/isbnInquiry.asp?userid=2TCPKYJV2G&amp;isbn=0064451291&amp;kids=y&amp;itm=3" TargetMode="Externa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hyperlink" Target="http://search.barnesandnoble.com/booksearch/isbnInquiry.asp?userid=2TCPKYJV2G&amp;isbn=051627838X&amp;kids=y&amp;it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barnesandnoble.com/booksearch/isbnInquiry.asp?userid=2TCPKYJV2G&amp;isbn=0671667467&amp;kids=y&amp;itm=6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://search.barnesandnoble.com/booksearch/isbnInquiry.asp?userid=2TCPKYJV2G&amp;isbn=0671887378&amp;kids=y&amp;itm=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hyperlink" Target="http://search.barnesandnoble.com/booksearch/isbnInquiry.asp?userid=2TCPKYJV2G&amp;isbn=0439365635&amp;kids=y&amp;itm=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barnesandnoble.com/booksearch/isbnInquiry.asp?userid=2TCPKYJV2G&amp;isbn=0792275020&amp;kids=y&amp;itm=12" TargetMode="External"/><Relationship Id="rId5" Type="http://schemas.openxmlformats.org/officeDocument/2006/relationships/image" Target="../media/image21.png"/><Relationship Id="rId4" Type="http://schemas.openxmlformats.org/officeDocument/2006/relationships/hyperlink" Target="http://search.barnesandnoble.com/booksearch/isbnInquiry.asp?userid=2TCPKYJV2G&amp;isbn=0789464993&amp;kids=y&amp;itm=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563072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28800" y="16002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itchFamily="66" charset="0"/>
              </a:rPr>
              <a:t>i</a:t>
            </a:r>
            <a:r>
              <a:rPr lang="en-US" sz="3600" dirty="0" smtClean="0">
                <a:latin typeface="Comic Sans MS" pitchFamily="66" charset="0"/>
              </a:rPr>
              <a:t>n the </a:t>
            </a: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6000" dirty="0" smtClean="0">
                <a:latin typeface="Comic Sans MS" pitchFamily="66" charset="0"/>
              </a:rPr>
              <a:t>RJE Library</a:t>
            </a:r>
            <a:endParaRPr lang="en-US" sz="4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8229600" cy="63586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48792"/>
            <a:ext cx="8322906" cy="64325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077200" cy="62426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7924800" cy="612370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1" y="426026"/>
            <a:ext cx="7848600" cy="606482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66890"/>
            <a:ext cx="7924800" cy="612422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7848600" cy="60659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077200" cy="624199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121983" cy="604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533400"/>
            <a:ext cx="7696200" cy="59481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17526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724400"/>
            <a:ext cx="13382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3400" y="1752600"/>
            <a:ext cx="8153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latin typeface="Comic Sans MS" pitchFamily="66" charset="0"/>
              </a:rPr>
              <a:t>Let’s review the sections in </a:t>
            </a:r>
            <a:r>
              <a:rPr lang="en-US" sz="6000" dirty="0">
                <a:latin typeface="Comic Sans MS" pitchFamily="66" charset="0"/>
              </a:rPr>
              <a:t>the </a:t>
            </a:r>
            <a:br>
              <a:rPr lang="en-US" sz="6000" dirty="0">
                <a:latin typeface="Comic Sans MS" pitchFamily="66" charset="0"/>
              </a:rPr>
            </a:br>
            <a:r>
              <a:rPr lang="en-US" sz="6000" dirty="0">
                <a:latin typeface="Comic Sans MS" pitchFamily="66" charset="0"/>
              </a:rPr>
              <a:t>RJE Library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RE-POSTERS-AND-ACTIVITIES-KIT-featuring-Thistlegirl-Designs-Clipart_Page_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52400"/>
            <a:ext cx="4936161" cy="63868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3396829">
            <a:off x="-485487" y="2810488"/>
            <a:ext cx="5519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Name that Genre!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09600" y="1295400"/>
            <a:ext cx="7924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Comic Sans MS" pitchFamily="66" charset="0"/>
              </a:rPr>
              <a:t>Let’s review how to </a:t>
            </a:r>
            <a:br>
              <a:rPr lang="en-US" sz="5400" dirty="0" smtClean="0">
                <a:latin typeface="Comic Sans MS" pitchFamily="66" charset="0"/>
              </a:rPr>
            </a:br>
            <a:r>
              <a:rPr lang="en-US" sz="5400" dirty="0" smtClean="0">
                <a:latin typeface="Comic Sans MS" pitchFamily="66" charset="0"/>
              </a:rPr>
              <a:t>use our Library </a:t>
            </a:r>
            <a:r>
              <a:rPr lang="en-US" sz="5400" dirty="0">
                <a:latin typeface="Comic Sans MS" pitchFamily="66" charset="0"/>
              </a:rPr>
              <a:t>Search </a:t>
            </a:r>
            <a:r>
              <a:rPr lang="en-US" sz="5400" dirty="0" smtClean="0">
                <a:latin typeface="Comic Sans MS" pitchFamily="66" charset="0"/>
              </a:rPr>
              <a:t>and how we can use it to find books in a specific genre.</a:t>
            </a:r>
            <a:endParaRPr lang="en-US" sz="5400" dirty="0">
              <a:latin typeface="Comic Sans MS" pitchFamily="66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91440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486400"/>
            <a:ext cx="1217613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"/>
            <a:ext cx="6286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743200" y="152400"/>
            <a:ext cx="3733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>
                <a:latin typeface="Comic Sans MS" pitchFamily="66" charset="0"/>
              </a:rPr>
              <a:t>What now?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dirty="0" smtClean="0">
                <a:latin typeface="Comic Sans MS" pitchFamily="66" charset="0"/>
              </a:rPr>
              <a:t>Find a partner.</a:t>
            </a:r>
            <a:endParaRPr lang="en-US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dirty="0" smtClean="0">
                <a:latin typeface="Comic Sans MS" pitchFamily="66" charset="0"/>
              </a:rPr>
              <a:t>Each group will pick 4 genre cards.</a:t>
            </a:r>
            <a:endParaRPr lang="en-US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dirty="0" smtClean="0">
                <a:latin typeface="Comic Sans MS" pitchFamily="66" charset="0"/>
              </a:rPr>
              <a:t>Find books that belongs in each of your genre cards and place genre card in each book (like a bookmark).  Keep the books with you, but don’t check them out.</a:t>
            </a:r>
            <a:endParaRPr lang="en-US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dirty="0">
                <a:latin typeface="Comic Sans MS" pitchFamily="66" charset="0"/>
              </a:rPr>
              <a:t>W</a:t>
            </a:r>
            <a:r>
              <a:rPr lang="en-US" sz="2800" dirty="0" smtClean="0">
                <a:latin typeface="Comic Sans MS" pitchFamily="66" charset="0"/>
              </a:rPr>
              <a:t>hen done, work with your partner at one of the library computers.  Login in, go to Library Search and begin building a “My List” using the information you have learned about genres.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57400" y="2209800"/>
            <a:ext cx="5257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Easy</a:t>
            </a:r>
            <a:br>
              <a:rPr lang="en-US" sz="10000">
                <a:latin typeface="Comic Sans MS" pitchFamily="66" charset="0"/>
              </a:rPr>
            </a:br>
            <a:r>
              <a:rPr lang="en-US" sz="10000">
                <a:latin typeface="Comic Sans MS" pitchFamily="66" charset="0"/>
              </a:rPr>
              <a:t>E</a:t>
            </a:r>
          </a:p>
        </p:txBody>
      </p:sp>
      <p:pic>
        <p:nvPicPr>
          <p:cNvPr id="3075" name="Picture 3" descr="Book Cover Image. Title: Cat in the Hat, Author: Dr. Seus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09600"/>
            <a:ext cx="1111250" cy="1524000"/>
          </a:xfrm>
          <a:prstGeom prst="rect">
            <a:avLst/>
          </a:prstGeom>
          <a:noFill/>
        </p:spPr>
      </p:pic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2895600"/>
            <a:ext cx="9144000" cy="1066800"/>
            <a:chOff x="0" y="0"/>
            <a:chExt cx="5760" cy="672"/>
          </a:xfrm>
        </p:grpSpPr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US">
                  <a:hlinkClick r:id="rId4"/>
                </a:rPr>
                <a:t>  </a:t>
              </a:r>
              <a:r>
                <a:rPr lang="en-US" sz="6400"/>
                <a:t> </a:t>
              </a:r>
              <a:r>
                <a:rPr lang="en-US"/>
                <a:t>         </a:t>
              </a:r>
            </a:p>
          </p:txBody>
        </p:sp>
      </p:grpSp>
      <p:pic>
        <p:nvPicPr>
          <p:cNvPr id="3079" name="Picture 7" descr="Book Cov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685800"/>
            <a:ext cx="1077913" cy="1371600"/>
          </a:xfrm>
          <a:prstGeom prst="rect">
            <a:avLst/>
          </a:prstGeom>
          <a:noFill/>
        </p:spPr>
      </p:pic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0" y="2852738"/>
            <a:ext cx="9144000" cy="1143000"/>
            <a:chOff x="0" y="0"/>
            <a:chExt cx="5760" cy="720"/>
          </a:xfrm>
        </p:grpSpPr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576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US">
                  <a:hlinkClick r:id="rId6"/>
                </a:rPr>
                <a:t>  </a:t>
              </a:r>
              <a:r>
                <a:rPr lang="en-US" sz="6900"/>
                <a:t> </a:t>
              </a:r>
              <a:r>
                <a:rPr lang="en-US"/>
                <a:t>         </a:t>
              </a:r>
            </a:p>
          </p:txBody>
        </p:sp>
      </p:grpSp>
      <p:pic>
        <p:nvPicPr>
          <p:cNvPr id="3083" name="Picture 11" descr="Book Cov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11938" y="4724400"/>
            <a:ext cx="1046162" cy="1447800"/>
          </a:xfrm>
          <a:prstGeom prst="rect">
            <a:avLst/>
          </a:prstGeom>
          <a:noFill/>
        </p:spPr>
      </p:pic>
      <p:pic>
        <p:nvPicPr>
          <p:cNvPr id="3084" name="Picture 12" descr="Book Cove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" y="4343400"/>
            <a:ext cx="1524000" cy="12176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0" y="1600200"/>
            <a:ext cx="63246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Fiction</a:t>
            </a:r>
          </a:p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F or FIC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0" y="2811463"/>
            <a:ext cx="9144000" cy="1219200"/>
            <a:chOff x="0" y="0"/>
            <a:chExt cx="5760" cy="768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760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US">
                  <a:hlinkClick r:id="rId2"/>
                </a:rPr>
                <a:t>  </a:t>
              </a:r>
              <a:r>
                <a:rPr lang="en-US" sz="7400"/>
                <a:t> </a:t>
              </a:r>
              <a:r>
                <a:rPr lang="en-US"/>
                <a:t>         </a:t>
              </a:r>
            </a:p>
          </p:txBody>
        </p:sp>
      </p:grpSp>
      <p:pic>
        <p:nvPicPr>
          <p:cNvPr id="4102" name="Picture 6" descr="Book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85800"/>
            <a:ext cx="1255713" cy="1866900"/>
          </a:xfrm>
          <a:prstGeom prst="rect">
            <a:avLst/>
          </a:prstGeom>
          <a:noFill/>
        </p:spPr>
      </p:pic>
      <p:pic>
        <p:nvPicPr>
          <p:cNvPr id="4103" name="Picture 7" descr="Book Cov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685800"/>
            <a:ext cx="1185863" cy="1828800"/>
          </a:xfrm>
          <a:prstGeom prst="rect">
            <a:avLst/>
          </a:prstGeom>
          <a:noFill/>
        </p:spPr>
      </p:pic>
      <p:pic>
        <p:nvPicPr>
          <p:cNvPr id="4104" name="Picture 8" descr="Book Cov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724400"/>
            <a:ext cx="1063625" cy="1535113"/>
          </a:xfrm>
          <a:prstGeom prst="rect">
            <a:avLst/>
          </a:prstGeom>
          <a:noFill/>
        </p:spPr>
      </p:pic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0" y="2828925"/>
            <a:ext cx="9144000" cy="1189038"/>
            <a:chOff x="0" y="0"/>
            <a:chExt cx="5760" cy="749"/>
          </a:xfrm>
        </p:grpSpPr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US">
                  <a:hlinkClick r:id="rId8"/>
                </a:rPr>
                <a:t>  </a:t>
              </a:r>
              <a:r>
                <a:rPr lang="en-US" sz="7200"/>
                <a:t> </a:t>
              </a:r>
              <a:r>
                <a:rPr lang="en-US"/>
                <a:t>         </a:t>
              </a:r>
            </a:p>
          </p:txBody>
        </p:sp>
      </p:grpSp>
      <p:pic>
        <p:nvPicPr>
          <p:cNvPr id="4108" name="Picture 12" descr="Book Cove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43800" y="4495800"/>
            <a:ext cx="1011238" cy="14589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19200" y="2362200"/>
            <a:ext cx="7239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Nonfiction</a:t>
            </a:r>
            <a:br>
              <a:rPr lang="en-US" sz="10000">
                <a:latin typeface="Comic Sans MS" pitchFamily="66" charset="0"/>
              </a:rPr>
            </a:br>
            <a:r>
              <a:rPr lang="en-US" sz="5000">
                <a:latin typeface="Comic Sans MS" pitchFamily="66" charset="0"/>
              </a:rPr>
              <a:t>(numbers)</a:t>
            </a:r>
          </a:p>
        </p:txBody>
      </p:sp>
      <p:pic>
        <p:nvPicPr>
          <p:cNvPr id="5123" name="Picture 3" descr="Book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1447800" cy="1200150"/>
          </a:xfrm>
          <a:prstGeom prst="rect">
            <a:avLst/>
          </a:prstGeom>
          <a:noFill/>
        </p:spPr>
      </p:pic>
      <p:pic>
        <p:nvPicPr>
          <p:cNvPr id="5124" name="Picture 4" descr="Book Cov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419600"/>
            <a:ext cx="1524000" cy="1217613"/>
          </a:xfrm>
          <a:prstGeom prst="rect">
            <a:avLst/>
          </a:prstGeom>
          <a:noFill/>
        </p:spPr>
      </p:pic>
      <p:pic>
        <p:nvPicPr>
          <p:cNvPr id="5125" name="Picture 5" descr="Book Cov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962400"/>
            <a:ext cx="1152525" cy="1744663"/>
          </a:xfrm>
          <a:prstGeom prst="rect">
            <a:avLst/>
          </a:prstGeom>
          <a:noFill/>
        </p:spPr>
      </p:pic>
      <p:pic>
        <p:nvPicPr>
          <p:cNvPr id="5126" name="Picture 6" descr="Book Cove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1800" y="381000"/>
            <a:ext cx="1409700" cy="1409700"/>
          </a:xfrm>
          <a:prstGeom prst="rect">
            <a:avLst/>
          </a:prstGeom>
          <a:noFill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838200" y="1676400"/>
            <a:ext cx="121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581.3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GIB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934200" y="1828800"/>
            <a:ext cx="121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979.1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JOS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33400" y="5715000"/>
            <a:ext cx="121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792.8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PAC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7010400" y="5638800"/>
            <a:ext cx="121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595.78</a:t>
            </a:r>
            <a:br>
              <a:rPr lang="en-US">
                <a:latin typeface="Comic Sans MS" pitchFamily="66" charset="0"/>
              </a:rPr>
            </a:br>
            <a:r>
              <a:rPr lang="en-US">
                <a:latin typeface="Comic Sans MS" pitchFamily="66" charset="0"/>
              </a:rPr>
              <a:t>HEI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90600" y="2286000"/>
            <a:ext cx="7162800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>
                <a:latin typeface="Comic Sans MS" pitchFamily="66" charset="0"/>
              </a:rPr>
              <a:t>Biographies</a:t>
            </a:r>
            <a:br>
              <a:rPr lang="en-US" sz="9000">
                <a:latin typeface="Comic Sans MS" pitchFamily="66" charset="0"/>
              </a:rPr>
            </a:br>
            <a:r>
              <a:rPr lang="en-US" sz="9000">
                <a:latin typeface="Comic Sans MS" pitchFamily="66" charset="0"/>
              </a:rPr>
              <a:t>B</a:t>
            </a:r>
          </a:p>
          <a:p>
            <a:pPr algn="ctr">
              <a:spcBef>
                <a:spcPct val="50000"/>
              </a:spcBef>
            </a:pPr>
            <a:endParaRPr lang="en-US" sz="9000">
              <a:latin typeface="Comic Sans MS" pitchFamily="66" charset="0"/>
            </a:endParaRPr>
          </a:p>
        </p:txBody>
      </p:sp>
      <p:pic>
        <p:nvPicPr>
          <p:cNvPr id="6147" name="Picture 3" descr="Book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495800"/>
            <a:ext cx="1252538" cy="1447800"/>
          </a:xfrm>
          <a:prstGeom prst="rect">
            <a:avLst/>
          </a:prstGeom>
          <a:noFill/>
        </p:spPr>
      </p:pic>
      <p:pic>
        <p:nvPicPr>
          <p:cNvPr id="6148" name="Picture 4" descr="Book Cov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28600"/>
            <a:ext cx="1077913" cy="1771650"/>
          </a:xfrm>
          <a:prstGeom prst="rect">
            <a:avLst/>
          </a:prstGeom>
          <a:noFill/>
        </p:spPr>
      </p:pic>
      <p:pic>
        <p:nvPicPr>
          <p:cNvPr id="6149" name="Picture 5" descr="Book Cov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57200"/>
            <a:ext cx="1406525" cy="1828800"/>
          </a:xfrm>
          <a:prstGeom prst="rect">
            <a:avLst/>
          </a:prstGeom>
          <a:noFill/>
        </p:spPr>
      </p:pic>
      <p:pic>
        <p:nvPicPr>
          <p:cNvPr id="6150" name="Picture 6" descr="Book Cov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43434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76400" y="2346325"/>
            <a:ext cx="65532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Reference</a:t>
            </a:r>
            <a:br>
              <a:rPr lang="en-US" sz="10000">
                <a:latin typeface="Comic Sans MS" pitchFamily="66" charset="0"/>
              </a:rPr>
            </a:br>
            <a:r>
              <a:rPr lang="en-US" sz="10000">
                <a:latin typeface="Comic Sans MS" pitchFamily="66" charset="0"/>
              </a:rPr>
              <a:t>REF</a:t>
            </a:r>
          </a:p>
          <a:p>
            <a:pPr algn="ctr">
              <a:spcBef>
                <a:spcPct val="50000"/>
              </a:spcBef>
            </a:pPr>
            <a:endParaRPr lang="en-US" sz="6000">
              <a:latin typeface="Comic Sans MS" pitchFamily="66" charset="0"/>
            </a:endParaRPr>
          </a:p>
        </p:txBody>
      </p:sp>
      <p:pic>
        <p:nvPicPr>
          <p:cNvPr id="7171" name="Picture 3" descr="Book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609600"/>
            <a:ext cx="1055688" cy="1295400"/>
          </a:xfrm>
          <a:prstGeom prst="rect">
            <a:avLst/>
          </a:prstGeom>
          <a:noFill/>
        </p:spPr>
      </p:pic>
      <p:pic>
        <p:nvPicPr>
          <p:cNvPr id="7172" name="Picture 4" descr="Book Cov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33400"/>
            <a:ext cx="1044575" cy="1371600"/>
          </a:xfrm>
          <a:prstGeom prst="rect">
            <a:avLst/>
          </a:prstGeom>
          <a:noFill/>
        </p:spPr>
      </p:pic>
      <p:pic>
        <p:nvPicPr>
          <p:cNvPr id="7173" name="Picture 5" descr="Book Cov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4114800"/>
            <a:ext cx="1541463" cy="2133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90600" y="1676400"/>
            <a:ext cx="7772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Comic Sans MS" pitchFamily="66" charset="0"/>
              </a:rPr>
              <a:t>Professional</a:t>
            </a:r>
            <a:br>
              <a:rPr lang="en-US" sz="10000">
                <a:latin typeface="Comic Sans MS" pitchFamily="66" charset="0"/>
              </a:rPr>
            </a:br>
            <a:r>
              <a:rPr lang="en-US" sz="10000">
                <a:latin typeface="Comic Sans MS" pitchFamily="66" charset="0"/>
              </a:rPr>
              <a:t> PRO</a:t>
            </a:r>
          </a:p>
        </p:txBody>
      </p:sp>
      <p:pic>
        <p:nvPicPr>
          <p:cNvPr id="8196" name="Picture 4" descr="Cover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191000"/>
            <a:ext cx="1416050" cy="1752600"/>
          </a:xfrm>
          <a:prstGeom prst="rect">
            <a:avLst/>
          </a:prstGeom>
          <a:noFill/>
        </p:spPr>
      </p:pic>
      <p:pic>
        <p:nvPicPr>
          <p:cNvPr id="8200" name="Picture 8" descr="Cover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1988" y="4648200"/>
            <a:ext cx="1247775" cy="1676400"/>
          </a:xfrm>
          <a:prstGeom prst="rect">
            <a:avLst/>
          </a:prstGeom>
          <a:noFill/>
        </p:spPr>
      </p:pic>
      <p:pic>
        <p:nvPicPr>
          <p:cNvPr id="8204" name="Picture 12" descr="Cover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52400"/>
            <a:ext cx="1049338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124200" y="914400"/>
            <a:ext cx="5410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>
                <a:latin typeface="Comic Sans MS" pitchFamily="66" charset="0"/>
              </a:rPr>
              <a:t>Let’s see what you </a:t>
            </a:r>
            <a:r>
              <a:rPr lang="en-US" sz="7200" dirty="0" smtClean="0">
                <a:latin typeface="Comic Sans MS" pitchFamily="66" charset="0"/>
              </a:rPr>
              <a:t>know about genres!</a:t>
            </a:r>
            <a:endParaRPr lang="en-US" sz="7200" dirty="0">
              <a:latin typeface="Comic Sans MS" pitchFamily="66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3200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128</Words>
  <Application>Microsoft Office PowerPoint</Application>
  <PresentationFormat>On-screen Show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Bates</dc:creator>
  <cp:lastModifiedBy>misd</cp:lastModifiedBy>
  <cp:revision>18</cp:revision>
  <dcterms:created xsi:type="dcterms:W3CDTF">2007-10-05T02:47:49Z</dcterms:created>
  <dcterms:modified xsi:type="dcterms:W3CDTF">2012-08-28T18:39:19Z</dcterms:modified>
</cp:coreProperties>
</file>